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67" r:id="rId2"/>
  </p:sldMasterIdLst>
  <p:notesMasterIdLst>
    <p:notesMasterId r:id="rId12"/>
  </p:notesMasterIdLst>
  <p:sldIdLst>
    <p:sldId id="266" r:id="rId3"/>
    <p:sldId id="267" r:id="rId4"/>
    <p:sldId id="268" r:id="rId5"/>
    <p:sldId id="269" r:id="rId6"/>
    <p:sldId id="270" r:id="rId7"/>
    <p:sldId id="271" r:id="rId8"/>
    <p:sldId id="273" r:id="rId9"/>
    <p:sldId id="272" r:id="rId10"/>
    <p:sldId id="274" r:id="rId11"/>
  </p:sldIdLst>
  <p:sldSz cx="12192000" cy="6858000"/>
  <p:notesSz cx="6858000" cy="9144000"/>
  <p:embeddedFontLst>
    <p:embeddedFont>
      <p:font typeface="等线" panose="02010600030101010101" pitchFamily="2" charset="-122"/>
      <p:regular r:id="rId13"/>
      <p:bold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Patrick Hand" pitchFamily="2" charset="77"/>
      <p:regular r:id="rId19"/>
    </p:embeddedFont>
  </p:embeddedFontLst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6600"/>
    <a:srgbClr val="E9F8E0"/>
    <a:srgbClr val="D8F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94" d="100"/>
          <a:sy n="94" d="100"/>
        </p:scale>
        <p:origin x="216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C42ACD-6625-43EE-994F-87280663EB4D}" type="datetimeFigureOut">
              <a:rPr lang="en-US" smtClean="0"/>
              <a:t>11/9/21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2B530-01AC-4AE8-9BB0-3405CBC829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947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760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1" y="2685940"/>
            <a:ext cx="4742253" cy="4172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14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0671998-5326-4877-ABE2-B5476191E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/>
        </p:blipFill>
        <p:spPr>
          <a:xfrm>
            <a:off x="1370564" y="2609850"/>
            <a:ext cx="658261" cy="7196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443AD8-5572-4873-AD64-2A3DC786D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/>
        </p:blipFill>
        <p:spPr>
          <a:xfrm>
            <a:off x="1606202" y="476250"/>
            <a:ext cx="1512786" cy="13049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334B92D-BC08-4AAA-A5DA-D05694E3D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1" b="58493"/>
          <a:stretch/>
        </p:blipFill>
        <p:spPr>
          <a:xfrm>
            <a:off x="9080158" y="-5010"/>
            <a:ext cx="1812887" cy="17861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18A9E5D-BBCF-43F5-B7AF-9ED504646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/>
        </p:blipFill>
        <p:spPr>
          <a:xfrm>
            <a:off x="8101554" y="1270000"/>
            <a:ext cx="826205" cy="609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A7DED89-8CFB-4E6C-AE21-54A3DDF05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/>
        </p:blipFill>
        <p:spPr>
          <a:xfrm>
            <a:off x="8419759" y="1993900"/>
            <a:ext cx="952500" cy="1041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50D84E8-A8F7-4A78-A15D-26F1DBD21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/>
        </p:blipFill>
        <p:spPr>
          <a:xfrm>
            <a:off x="7917761" y="2609850"/>
            <a:ext cx="413098" cy="6096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6097EF4-3305-48FF-88D7-1261A18A8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/>
        </p:blipFill>
        <p:spPr>
          <a:xfrm>
            <a:off x="9461158" y="3035300"/>
            <a:ext cx="1168401" cy="12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67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5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78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91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307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204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94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20323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16"/>
          <a:stretch/>
        </p:blipFill>
        <p:spPr>
          <a:xfrm flipH="1">
            <a:off x="0" y="5727903"/>
            <a:ext cx="12192000" cy="113009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625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8667" y="2675211"/>
            <a:ext cx="4514057" cy="1354217"/>
          </a:xfr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8800">
                <a:blipFill dpi="0" rotWithShape="1">
                  <a:blip r:embed="rId2"/>
                  <a:srcRect/>
                  <a:stretch>
                    <a:fillRect/>
                  </a:stretch>
                </a:blip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92911" y="2063308"/>
            <a:ext cx="2257029" cy="609398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400" dirty="0" smtClean="0">
                <a:blipFill dpi="0" rotWithShape="1">
                  <a:blip r:embed="rId2"/>
                  <a:srcRect/>
                  <a:stretch>
                    <a:fillRect/>
                  </a:stretch>
                </a:blipFill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2487353-1357-4557-8854-4CA1ABF42F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47"/>
          <a:stretch/>
        </p:blipFill>
        <p:spPr>
          <a:xfrm flipH="1">
            <a:off x="0" y="5183147"/>
            <a:ext cx="12192000" cy="167485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E761E45-BA35-4B9F-AB83-B00B1A26B6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2505"/>
            <a:ext cx="44196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DBE9691-909B-4456-845E-54A0E23C508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2300"/>
            <a:ext cx="2688327" cy="49657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C80D43-5294-49DF-A057-9996C3DFC42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4900" y="606203"/>
            <a:ext cx="3467100" cy="640419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4D2B441-A4F6-47D1-AF52-612F92024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/>
          <a:stretch/>
        </p:blipFill>
        <p:spPr>
          <a:xfrm>
            <a:off x="7264399" y="0"/>
            <a:ext cx="2514021" cy="356018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02EA58-4744-40A3-A3D5-EF9906A431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80"/>
          <a:stretch/>
        </p:blipFill>
        <p:spPr>
          <a:xfrm rot="19341026">
            <a:off x="2244379" y="1735776"/>
            <a:ext cx="1512786" cy="33295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AA062BD-28D3-4735-B50D-464540D9CE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r="82287" b="90422"/>
          <a:stretch/>
        </p:blipFill>
        <p:spPr>
          <a:xfrm>
            <a:off x="2777142" y="466742"/>
            <a:ext cx="927100" cy="9423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69872C6-575A-4352-9891-D773630997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6523" r="80237" b="73899"/>
          <a:stretch/>
        </p:blipFill>
        <p:spPr>
          <a:xfrm>
            <a:off x="5590191" y="949994"/>
            <a:ext cx="1206500" cy="9423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7CB72BD-CF0D-4E93-8349-EEDDDC999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7060316" y="4474591"/>
            <a:ext cx="1424171" cy="111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15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013103" y="160113"/>
            <a:ext cx="2544286" cy="729430"/>
          </a:xfrm>
        </p:spPr>
        <p:txBody>
          <a:bodyPr vert="horz" wrap="none">
            <a:spAutoFit/>
          </a:bodyPr>
          <a:lstStyle>
            <a:lvl1pPr algn="l">
              <a:defRPr sz="4600">
                <a:blipFill>
                  <a:blip r:embed="rId2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765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19F2D9-B175-41FB-99B9-2303555F3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93"/>
          <a:stretch/>
        </p:blipFill>
        <p:spPr>
          <a:xfrm rot="5400000">
            <a:off x="-50479" y="50477"/>
            <a:ext cx="1320801" cy="12198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42EB11-E1E2-43C6-8768-17F07A2269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07084" y="1562100"/>
            <a:ext cx="2884916" cy="532882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0527EAB-2449-480D-88D2-85807371536A}"/>
              </a:ext>
            </a:extLst>
          </p:cNvPr>
          <p:cNvSpPr/>
          <p:nvPr userDrawn="1"/>
        </p:nvSpPr>
        <p:spPr>
          <a:xfrm>
            <a:off x="6261100" y="749300"/>
            <a:ext cx="5930900" cy="6108700"/>
          </a:xfrm>
          <a:prstGeom prst="rect">
            <a:avLst/>
          </a:prstGeom>
          <a:solidFill>
            <a:srgbClr val="FFF6CC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541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1" y="2685940"/>
            <a:ext cx="4742253" cy="4172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14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0671998-5326-4877-ABE2-B5476191E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/>
        </p:blipFill>
        <p:spPr>
          <a:xfrm>
            <a:off x="1370564" y="2609850"/>
            <a:ext cx="658261" cy="7196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443AD8-5572-4873-AD64-2A3DC786D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/>
        </p:blipFill>
        <p:spPr>
          <a:xfrm>
            <a:off x="1606202" y="476250"/>
            <a:ext cx="1512786" cy="13049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334B92D-BC08-4AAA-A5DA-D05694E3D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1" b="58493"/>
          <a:stretch/>
        </p:blipFill>
        <p:spPr>
          <a:xfrm>
            <a:off x="9080158" y="-5010"/>
            <a:ext cx="1812887" cy="17861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18A9E5D-BBCF-43F5-B7AF-9ED504646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/>
        </p:blipFill>
        <p:spPr>
          <a:xfrm>
            <a:off x="8101554" y="1270000"/>
            <a:ext cx="826205" cy="609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A7DED89-8CFB-4E6C-AE21-54A3DDF05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/>
        </p:blipFill>
        <p:spPr>
          <a:xfrm>
            <a:off x="8419759" y="1993900"/>
            <a:ext cx="952500" cy="1041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50D84E8-A8F7-4A78-A15D-26F1DBD21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/>
        </p:blipFill>
        <p:spPr>
          <a:xfrm>
            <a:off x="7917761" y="2609850"/>
            <a:ext cx="413098" cy="6096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6097EF4-3305-48FF-88D7-1261A18A8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/>
        </p:blipFill>
        <p:spPr>
          <a:xfrm>
            <a:off x="9461158" y="3035300"/>
            <a:ext cx="1168401" cy="12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4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A8F9944-DE86-4AD2-94C9-F7DDA7B5A4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8382"/>
            <a:ext cx="2206785" cy="4076227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2291"/>
            <a:ext cx="12192000" cy="1805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92BF21-13BA-4B80-A633-4F2F2DB27D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1" y="2685940"/>
            <a:ext cx="4742253" cy="4172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EC94D2-412D-4B93-BE91-46F66E7223C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7314"/>
            <a:ext cx="1152934" cy="18057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9180F61-54E6-47FA-B0F0-E2B3A61852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2" t="92226" r="47585" b="-1804"/>
          <a:stretch/>
        </p:blipFill>
        <p:spPr>
          <a:xfrm>
            <a:off x="1396376" y="5030169"/>
            <a:ext cx="1424171" cy="111231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0671998-5326-4877-ABE2-B5476191E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6" r="83500"/>
          <a:stretch/>
        </p:blipFill>
        <p:spPr>
          <a:xfrm>
            <a:off x="1370564" y="2609850"/>
            <a:ext cx="658261" cy="7196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443AD8-5572-4873-AD64-2A3DC786DF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4" r="62080" b="46502"/>
          <a:stretch/>
        </p:blipFill>
        <p:spPr>
          <a:xfrm>
            <a:off x="1606202" y="476250"/>
            <a:ext cx="1512786" cy="130492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334B92D-BC08-4AAA-A5DA-D05694E3D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1" b="58493"/>
          <a:stretch/>
        </p:blipFill>
        <p:spPr>
          <a:xfrm>
            <a:off x="9080158" y="-5010"/>
            <a:ext cx="1812887" cy="17861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18A9E5D-BBCF-43F5-B7AF-9ED504646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53" t="29628" r="38723" b="56206"/>
          <a:stretch/>
        </p:blipFill>
        <p:spPr>
          <a:xfrm>
            <a:off x="8101554" y="1270000"/>
            <a:ext cx="826205" cy="609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A7DED89-8CFB-4E6C-AE21-54A3DDF05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4" t="46450" r="30103" b="29350"/>
          <a:stretch/>
        </p:blipFill>
        <p:spPr>
          <a:xfrm>
            <a:off x="8419759" y="1993900"/>
            <a:ext cx="952500" cy="10414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50D84E8-A8F7-4A78-A15D-26F1DBD21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6" t="60764" r="50922" b="25070"/>
          <a:stretch/>
        </p:blipFill>
        <p:spPr>
          <a:xfrm>
            <a:off x="7917761" y="2609850"/>
            <a:ext cx="413098" cy="6096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6097EF4-3305-48FF-88D7-1261A18A8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1" t="70650" r="5329"/>
          <a:stretch/>
        </p:blipFill>
        <p:spPr>
          <a:xfrm>
            <a:off x="9461158" y="3035300"/>
            <a:ext cx="1168401" cy="126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D0B6A2C-721C-4C23-BC94-05471F7EC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A11248-A531-4E1D-A28C-B5BA44A8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FCC5B9-7F39-46EA-8508-BB2EE87D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4BA15D2-7638-4200-97E4-DFE4F97D7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7"/>
          <a:stretch/>
        </p:blipFill>
        <p:spPr>
          <a:xfrm flipH="1">
            <a:off x="8531" y="5783193"/>
            <a:ext cx="12192000" cy="107480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3337BCD-86CC-4A8D-B8CA-7D83B98572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964" y="-2505"/>
            <a:ext cx="3370567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BE7EB23-E655-486D-9DDA-0CD8344DB3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302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3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56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EDF7F50-9DDC-429D-A844-AD51A1F5F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2E0433-87B9-4779-86C5-57874C3D4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FD3B07-D806-4BE0-B72B-DB0275B7B0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137CA-D131-4EF6-9B14-D9F7E276C74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1F2046-F07B-4D3E-A33F-27E4276A7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95F106-1773-47AA-88ED-9215FDFC77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755A1B-FC52-483B-B683-58CCB79784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57070">
                    <a:tint val="75000"/>
                  </a:srgbClr>
                </a:solidFill>
                <a:effectLst/>
                <a:uLnTx/>
                <a:uFillTx/>
                <a:latin typeface="思源黑体 Medium"/>
                <a:ea typeface="字魂27号-布丁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57070">
                  <a:tint val="75000"/>
                </a:srgbClr>
              </a:solidFill>
              <a:effectLst/>
              <a:uLnTx/>
              <a:uFillTx/>
              <a:latin typeface="思源黑体 Medium"/>
              <a:ea typeface="字魂27号-布丁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518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4" r:id="rId2"/>
    <p:sldLayoutId id="2147483669" r:id="rId3"/>
    <p:sldLayoutId id="2147483670" r:id="rId4"/>
    <p:sldLayoutId id="2147483676" r:id="rId5"/>
    <p:sldLayoutId id="2147483675" r:id="rId6"/>
    <p:sldLayoutId id="2147483671" r:id="rId7"/>
    <p:sldLayoutId id="2147483672" r:id="rId8"/>
    <p:sldLayoutId id="214748367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04;p20"/>
          <p:cNvSpPr txBox="1">
            <a:spLocks/>
          </p:cNvSpPr>
          <p:nvPr/>
        </p:nvSpPr>
        <p:spPr>
          <a:xfrm>
            <a:off x="1895953" y="349501"/>
            <a:ext cx="7639933" cy="656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UỶ BAN NHÂN DÂN QUẬN 12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TRƯỜNG TIỂU HỌC LÝ TỰ TRỌNG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041" y="1049720"/>
            <a:ext cx="5249891" cy="15772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7" t="27892" r="4507" b="12640"/>
          <a:stretch/>
        </p:blipFill>
        <p:spPr>
          <a:xfrm>
            <a:off x="2604673" y="3383280"/>
            <a:ext cx="5718628" cy="18418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17748" y="2695213"/>
            <a:ext cx="3396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C00000"/>
                </a:solidFill>
                <a:latin typeface="Patrick Hand" panose="00000500000000000000" pitchFamily="2" charset="0"/>
              </a:rPr>
              <a:t>Bài</a:t>
            </a:r>
            <a:r>
              <a:rPr lang="en-US" sz="4000" dirty="0">
                <a:solidFill>
                  <a:srgbClr val="C00000"/>
                </a:solidFill>
                <a:latin typeface="Patrick Hand" panose="00000500000000000000" pitchFamily="2" charset="0"/>
              </a:rPr>
              <a:t> 1 – </a:t>
            </a:r>
            <a:r>
              <a:rPr lang="en-US" sz="4000" dirty="0" err="1">
                <a:solidFill>
                  <a:srgbClr val="C00000"/>
                </a:solidFill>
                <a:latin typeface="Patrick Hand" panose="00000500000000000000" pitchFamily="2" charset="0"/>
              </a:rPr>
              <a:t>Tiết</a:t>
            </a:r>
            <a:r>
              <a:rPr lang="en-US" sz="4000" dirty="0">
                <a:solidFill>
                  <a:srgbClr val="C00000"/>
                </a:solidFill>
                <a:latin typeface="Patrick Hand" panose="00000500000000000000" pitchFamily="2" charset="0"/>
              </a:rPr>
              <a:t> 4</a:t>
            </a:r>
          </a:p>
        </p:txBody>
      </p:sp>
      <p:sp>
        <p:nvSpPr>
          <p:cNvPr id="7" name="Google Shape;304;p20">
            <a:extLst>
              <a:ext uri="{FF2B5EF4-FFF2-40B4-BE49-F238E27FC236}">
                <a16:creationId xmlns:a16="http://schemas.microsoft.com/office/drawing/2014/main" id="{02A3C1D9-752E-4A4A-944D-A9E3421C9787}"/>
              </a:ext>
            </a:extLst>
          </p:cNvPr>
          <p:cNvSpPr txBox="1">
            <a:spLocks/>
          </p:cNvSpPr>
          <p:nvPr/>
        </p:nvSpPr>
        <p:spPr>
          <a:xfrm>
            <a:off x="4017748" y="6180160"/>
            <a:ext cx="7639933" cy="6566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GIÁO VIÊN: DƯƠNG THỊ THUÝ AN</a:t>
            </a:r>
          </a:p>
        </p:txBody>
      </p:sp>
    </p:spTree>
    <p:extLst>
      <p:ext uri="{BB962C8B-B14F-4D97-AF65-F5344CB8AC3E}">
        <p14:creationId xmlns:p14="http://schemas.microsoft.com/office/powerpoint/2010/main" val="408751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3172" y="0"/>
            <a:ext cx="11144085" cy="1371600"/>
            <a:chOff x="1933286" y="192870"/>
            <a:chExt cx="11144085" cy="1371600"/>
          </a:xfrm>
        </p:grpSpPr>
        <p:sp>
          <p:nvSpPr>
            <p:cNvPr id="3" name="Google Shape;1352;p29"/>
            <p:cNvSpPr/>
            <p:nvPr/>
          </p:nvSpPr>
          <p:spPr>
            <a:xfrm>
              <a:off x="2191657" y="410584"/>
              <a:ext cx="10885714" cy="1153886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" name="Google Shape;697;p24"/>
            <p:cNvSpPr txBox="1">
              <a:spLocks/>
            </p:cNvSpPr>
            <p:nvPr/>
          </p:nvSpPr>
          <p:spPr>
            <a:xfrm>
              <a:off x="3024114" y="410584"/>
              <a:ext cx="9298514" cy="1153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algn="just"/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3.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ngữ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bức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tranh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 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196" r="1322"/>
          <a:stretch/>
        </p:blipFill>
        <p:spPr>
          <a:xfrm>
            <a:off x="2113643" y="1589314"/>
            <a:ext cx="6754585" cy="4159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ounded Rectangle 7"/>
          <p:cNvSpPr/>
          <p:nvPr/>
        </p:nvSpPr>
        <p:spPr>
          <a:xfrm>
            <a:off x="9325431" y="1456833"/>
            <a:ext cx="1056086" cy="443422"/>
          </a:xfrm>
          <a:prstGeom prst="roundRect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endParaRPr lang="en-US" sz="28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6988627" y="3295096"/>
            <a:ext cx="1879601" cy="15240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969828" y="3033486"/>
            <a:ext cx="754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490531" y="3033486"/>
            <a:ext cx="1937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8941545" y="3805713"/>
            <a:ext cx="3046512" cy="1943495"/>
            <a:chOff x="2280232" y="2431381"/>
            <a:chExt cx="2172083" cy="137320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1122734">
              <a:off x="2280232" y="2431381"/>
              <a:ext cx="1168923" cy="137320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 rot="260226">
              <a:off x="3357722" y="2431381"/>
              <a:ext cx="1094593" cy="1373205"/>
            </a:xfrm>
            <a:prstGeom prst="rect">
              <a:avLst/>
            </a:prstGeom>
          </p:spPr>
        </p:pic>
      </p:grpSp>
      <p:sp>
        <p:nvSpPr>
          <p:cNvPr id="22" name="Rounded Rectangle 21"/>
          <p:cNvSpPr/>
          <p:nvPr/>
        </p:nvSpPr>
        <p:spPr>
          <a:xfrm>
            <a:off x="9219511" y="5460697"/>
            <a:ext cx="2490580" cy="1075036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đôi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9236705" y="2836974"/>
            <a:ext cx="688" cy="33923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10265404" y="2873260"/>
            <a:ext cx="0" cy="33935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639487" y="2117969"/>
            <a:ext cx="1211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4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sz="24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605870" y="2105620"/>
            <a:ext cx="1557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0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  <p:bldP spid="18" grpId="0"/>
      <p:bldP spid="22" grpId="0" animBg="1"/>
      <p:bldP spid="26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3172" y="0"/>
            <a:ext cx="11144085" cy="1371600"/>
            <a:chOff x="1933286" y="192870"/>
            <a:chExt cx="11144085" cy="1371600"/>
          </a:xfrm>
        </p:grpSpPr>
        <p:sp>
          <p:nvSpPr>
            <p:cNvPr id="3" name="Google Shape;1352;p29"/>
            <p:cNvSpPr/>
            <p:nvPr/>
          </p:nvSpPr>
          <p:spPr>
            <a:xfrm>
              <a:off x="2191657" y="410584"/>
              <a:ext cx="10885714" cy="1153886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" name="Google Shape;697;p24"/>
            <p:cNvSpPr txBox="1">
              <a:spLocks/>
            </p:cNvSpPr>
            <p:nvPr/>
          </p:nvSpPr>
          <p:spPr>
            <a:xfrm>
              <a:off x="3024114" y="410584"/>
              <a:ext cx="9298514" cy="1153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algn="just"/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3.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ngữ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bức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tranh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 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196" r="1322"/>
          <a:stretch/>
        </p:blipFill>
        <p:spPr>
          <a:xfrm>
            <a:off x="3171373" y="1733550"/>
            <a:ext cx="4835072" cy="2977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3202215" y="4513036"/>
            <a:ext cx="4702629" cy="19449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73A09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376386" y="4962979"/>
            <a:ext cx="4412343" cy="0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361146" y="5374459"/>
            <a:ext cx="4412343" cy="0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376386" y="5747839"/>
            <a:ext cx="4412343" cy="0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368766" y="6121219"/>
            <a:ext cx="4412343" cy="0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337561" y="4548441"/>
            <a:ext cx="754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939904" y="4548441"/>
            <a:ext cx="1937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364777" y="4972927"/>
            <a:ext cx="754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939904" y="4969220"/>
            <a:ext cx="1937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… .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8294191" y="2234060"/>
            <a:ext cx="2938676" cy="1976718"/>
            <a:chOff x="5876916" y="975793"/>
            <a:chExt cx="4684259" cy="3150895"/>
          </a:xfrm>
        </p:grpSpPr>
        <p:grpSp>
          <p:nvGrpSpPr>
            <p:cNvPr id="35" name="Group 34"/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37" name="图片 2" descr="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</p:spPr>
          </p:pic>
          <p:pic>
            <p:nvPicPr>
              <p:cNvPr id="38" name="图片 1" descr="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</p:spPr>
          </p:pic>
          <p:pic>
            <p:nvPicPr>
              <p:cNvPr id="39" name="图片 2" descr="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</p:spPr>
          </p:pic>
        </p:grpSp>
        <p:sp>
          <p:nvSpPr>
            <p:cNvPr id="36" name="Rounded Rectangle 35"/>
            <p:cNvSpPr/>
            <p:nvPr/>
          </p:nvSpPr>
          <p:spPr>
            <a:xfrm>
              <a:off x="6233520" y="2591918"/>
              <a:ext cx="4327655" cy="1534770"/>
            </a:xfrm>
            <a:prstGeom prst="round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291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3172" y="0"/>
            <a:ext cx="11144085" cy="1371600"/>
            <a:chOff x="1933286" y="192870"/>
            <a:chExt cx="11144085" cy="1371600"/>
          </a:xfrm>
        </p:grpSpPr>
        <p:sp>
          <p:nvSpPr>
            <p:cNvPr id="3" name="Google Shape;1352;p29"/>
            <p:cNvSpPr/>
            <p:nvPr/>
          </p:nvSpPr>
          <p:spPr>
            <a:xfrm>
              <a:off x="2191657" y="410584"/>
              <a:ext cx="10885714" cy="1153886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" name="Google Shape;697;p24"/>
            <p:cNvSpPr txBox="1">
              <a:spLocks/>
            </p:cNvSpPr>
            <p:nvPr/>
          </p:nvSpPr>
          <p:spPr>
            <a:xfrm>
              <a:off x="3024114" y="410584"/>
              <a:ext cx="9298514" cy="1153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algn="just"/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3.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ngữ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chỉ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bức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tranh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 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196" r="1322"/>
          <a:stretch/>
        </p:blipFill>
        <p:spPr>
          <a:xfrm>
            <a:off x="1539055" y="1589314"/>
            <a:ext cx="4835072" cy="2977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293172" y="4368800"/>
            <a:ext cx="7360392" cy="2299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73A09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67343" y="4818743"/>
            <a:ext cx="6760771" cy="0"/>
          </a:xfrm>
          <a:prstGeom prst="line">
            <a:avLst/>
          </a:prstGeom>
          <a:ln>
            <a:solidFill>
              <a:srgbClr val="00206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28518" y="4404205"/>
            <a:ext cx="754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30861" y="4404205"/>
            <a:ext cx="1937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5734" y="4828691"/>
            <a:ext cx="754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24056" y="4812587"/>
            <a:ext cx="1937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2" name="图片 2" descr="3"/>
          <p:cNvPicPr>
            <a:picLocks noChangeAspect="1"/>
          </p:cNvPicPr>
          <p:nvPr/>
        </p:nvPicPr>
        <p:blipFill rotWithShape="1">
          <a:blip r:embed="rId4"/>
          <a:srcRect l="19317" t="2216" r="19372"/>
          <a:stretch/>
        </p:blipFill>
        <p:spPr>
          <a:xfrm>
            <a:off x="6362699" y="3600449"/>
            <a:ext cx="2247901" cy="303864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8377464" y="4363908"/>
            <a:ext cx="3391988" cy="988003"/>
          </a:xfrm>
          <a:prstGeom prst="roundRect">
            <a:avLst/>
          </a:prstGeom>
          <a:solidFill>
            <a:schemeClr val="accent1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tỉa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9" name="Rectangle 8"/>
          <p:cNvSpPr/>
          <p:nvPr/>
        </p:nvSpPr>
        <p:spPr>
          <a:xfrm>
            <a:off x="6374127" y="2647611"/>
            <a:ext cx="44935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905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Cùng</a:t>
            </a:r>
            <a:r>
              <a:rPr lang="en-US" sz="5400" b="1" cap="none" spc="0" dirty="0">
                <a:ln w="1905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chia </a:t>
            </a:r>
            <a:r>
              <a:rPr lang="en-US" sz="5400" b="1" cap="none" spc="0" dirty="0" err="1">
                <a:ln w="1905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sẻ</a:t>
            </a:r>
            <a:endParaRPr lang="en-US" sz="5400" b="1" cap="none" spc="0" dirty="0">
              <a:ln w="1905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82000" y="3781672"/>
            <a:ext cx="952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35724" y="5216516"/>
            <a:ext cx="7547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017618" y="5185738"/>
            <a:ext cx="1937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rổ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15713" y="5623710"/>
            <a:ext cx="2371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Ông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gái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725299" y="5577785"/>
            <a:ext cx="3881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ngắm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sâu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52103" y="5230223"/>
            <a:ext cx="6601840" cy="1219200"/>
            <a:chOff x="452103" y="5230223"/>
            <a:chExt cx="4427583" cy="1219200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452103" y="5230223"/>
              <a:ext cx="4412343" cy="0"/>
            </a:xfrm>
            <a:prstGeom prst="line">
              <a:avLst/>
            </a:prstGeom>
            <a:ln>
              <a:solidFill>
                <a:srgbClr val="00206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67343" y="5603603"/>
              <a:ext cx="4412343" cy="0"/>
            </a:xfrm>
            <a:prstGeom prst="line">
              <a:avLst/>
            </a:prstGeom>
            <a:ln>
              <a:solidFill>
                <a:srgbClr val="00206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459723" y="5976983"/>
              <a:ext cx="4412343" cy="0"/>
            </a:xfrm>
            <a:prstGeom prst="line">
              <a:avLst/>
            </a:prstGeom>
            <a:ln>
              <a:solidFill>
                <a:srgbClr val="00206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52103" y="6449423"/>
              <a:ext cx="4412343" cy="0"/>
            </a:xfrm>
            <a:prstGeom prst="line">
              <a:avLst/>
            </a:prstGeom>
            <a:ln>
              <a:solidFill>
                <a:srgbClr val="00206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/>
          <p:cNvSpPr txBox="1"/>
          <p:nvPr/>
        </p:nvSpPr>
        <p:spPr>
          <a:xfrm>
            <a:off x="415713" y="6084837"/>
            <a:ext cx="2371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660686" y="6024665"/>
            <a:ext cx="43690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tay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bướm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05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8" grpId="0" animBg="1"/>
      <p:bldP spid="10" grpId="0"/>
      <p:bldP spid="30" grpId="0"/>
      <p:bldP spid="31" grpId="0"/>
      <p:bldP spid="32" grpId="0"/>
      <p:bldP spid="33" grpId="0"/>
      <p:bldP spid="35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3172" y="0"/>
            <a:ext cx="11144085" cy="1524000"/>
            <a:chOff x="1933286" y="192870"/>
            <a:chExt cx="11144085" cy="1524000"/>
          </a:xfrm>
        </p:grpSpPr>
        <p:sp>
          <p:nvSpPr>
            <p:cNvPr id="3" name="Google Shape;1352;p29"/>
            <p:cNvSpPr/>
            <p:nvPr/>
          </p:nvSpPr>
          <p:spPr>
            <a:xfrm>
              <a:off x="2191657" y="410584"/>
              <a:ext cx="10885714" cy="1306286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" name="Google Shape;697;p24"/>
            <p:cNvSpPr txBox="1">
              <a:spLocks/>
            </p:cNvSpPr>
            <p:nvPr/>
          </p:nvSpPr>
          <p:spPr>
            <a:xfrm>
              <a:off x="3024114" y="410584"/>
              <a:ext cx="9298514" cy="1153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algn="just"/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4.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Đặt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 – 2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bức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tranh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3. 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196" r="1322"/>
          <a:stretch/>
        </p:blipFill>
        <p:spPr>
          <a:xfrm>
            <a:off x="551543" y="1741714"/>
            <a:ext cx="6326945" cy="3896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ounded Rectangle 7"/>
          <p:cNvSpPr/>
          <p:nvPr/>
        </p:nvSpPr>
        <p:spPr>
          <a:xfrm>
            <a:off x="6853464" y="2392602"/>
            <a:ext cx="4767036" cy="1760298"/>
          </a:xfrm>
          <a:prstGeom prst="roundRect">
            <a:avLst/>
          </a:prstGeom>
          <a:solidFill>
            <a:srgbClr val="FFFFFF">
              <a:alpha val="6470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</a:t>
            </a:r>
            <a:r>
              <a:rPr lang="en-US" sz="3600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tỉa</a:t>
            </a:r>
            <a:r>
              <a:rPr lang="en-US" sz="36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36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58000" y="1810366"/>
            <a:ext cx="217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7870726" y="3964043"/>
            <a:ext cx="2317948" cy="2645747"/>
            <a:chOff x="8126350" y="1467127"/>
            <a:chExt cx="2765067" cy="2752924"/>
          </a:xfrm>
        </p:grpSpPr>
        <p:pic>
          <p:nvPicPr>
            <p:cNvPr id="31" name="图片 2" descr="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26350" y="1467127"/>
              <a:ext cx="2765067" cy="2343882"/>
            </a:xfrm>
            <a:prstGeom prst="rect">
              <a:avLst/>
            </a:prstGeom>
          </p:spPr>
        </p:pic>
        <p:sp>
          <p:nvSpPr>
            <p:cNvPr id="32" name="Rounded Rectangle 31"/>
            <p:cNvSpPr/>
            <p:nvPr/>
          </p:nvSpPr>
          <p:spPr>
            <a:xfrm>
              <a:off x="8126350" y="3132350"/>
              <a:ext cx="2571800" cy="1087701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luận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nhóm</a:t>
              </a:r>
              <a:r>
                <a:rPr lang="en-US" sz="3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đôi</a:t>
              </a:r>
              <a:endPara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117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93172" y="0"/>
            <a:ext cx="11144085" cy="1524000"/>
            <a:chOff x="1933286" y="192870"/>
            <a:chExt cx="11144085" cy="1524000"/>
          </a:xfrm>
        </p:grpSpPr>
        <p:sp>
          <p:nvSpPr>
            <p:cNvPr id="3" name="Google Shape;1352;p29"/>
            <p:cNvSpPr/>
            <p:nvPr/>
          </p:nvSpPr>
          <p:spPr>
            <a:xfrm>
              <a:off x="2191657" y="410584"/>
              <a:ext cx="10885714" cy="1306286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" name="Google Shape;697;p24"/>
            <p:cNvSpPr txBox="1">
              <a:spLocks/>
            </p:cNvSpPr>
            <p:nvPr/>
          </p:nvSpPr>
          <p:spPr>
            <a:xfrm>
              <a:off x="3024114" y="410584"/>
              <a:ext cx="9298514" cy="1153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algn="just"/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4.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Đặt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6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 – 2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người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bức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tranh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3. 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3196" r="1322"/>
          <a:stretch/>
        </p:blipFill>
        <p:spPr>
          <a:xfrm>
            <a:off x="551543" y="1741714"/>
            <a:ext cx="6326945" cy="3896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ounded Rectangle 7"/>
          <p:cNvSpPr/>
          <p:nvPr/>
        </p:nvSpPr>
        <p:spPr>
          <a:xfrm>
            <a:off x="6858000" y="2137094"/>
            <a:ext cx="5130800" cy="2377948"/>
          </a:xfrm>
          <a:prstGeom prst="roundRect">
            <a:avLst/>
          </a:prstGeom>
          <a:solidFill>
            <a:srgbClr val="FFFFFF">
              <a:alpha val="6470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Tx/>
              <a:buChar char="-"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</a:t>
            </a:r>
            <a:r>
              <a: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457200" indent="-457200" algn="just">
              <a:buFontTx/>
              <a:buChar char="-"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</a:t>
            </a:r>
            <a:r>
              <a:rPr lang="en-US" sz="3600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tỉa</a:t>
            </a:r>
            <a:r>
              <a:rPr lang="en-US" sz="36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36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</a:t>
            </a:r>
            <a:r>
              <a:rPr lang="en-US" sz="3600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tỉa</a:t>
            </a:r>
            <a:r>
              <a:rPr lang="en-US" sz="36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36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6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36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thật</a:t>
            </a:r>
            <a:r>
              <a:rPr lang="en-US" sz="36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cẩn</a:t>
            </a:r>
            <a:r>
              <a:rPr lang="en-US" sz="36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thận</a:t>
            </a:r>
            <a:r>
              <a:rPr lang="en-US" sz="3600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58000" y="1490763"/>
            <a:ext cx="217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12" name="Picture 2" descr="Cute girl cartoon writing on a book Royalty Free Vect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934" l="0" r="100000">
                        <a14:foregroundMark x1="27000" y1="13994" x2="31600" y2="16132"/>
                        <a14:foregroundMark x1="83800" y1="23712" x2="66000" y2="25462"/>
                        <a14:foregroundMark x1="60800" y1="32847" x2="59600" y2="44121"/>
                        <a14:foregroundMark x1="38600" y1="32653" x2="54400" y2="42177"/>
                        <a14:foregroundMark x1="50600" y1="29932" x2="36000" y2="42760"/>
                        <a14:foregroundMark x1="57400" y1="33625" x2="63400" y2="39650"/>
                        <a14:foregroundMark x1="62000" y1="37123" x2="52200" y2="40039"/>
                        <a14:foregroundMark x1="23400" y1="12828" x2="34400" y2="23518"/>
                        <a14:foregroundMark x1="19800" y1="86200" x2="54600" y2="86395"/>
                        <a14:foregroundMark x1="66600" y1="87561" x2="52600" y2="88338"/>
                        <a14:foregroundMark x1="63400" y1="86589" x2="55800" y2="85423"/>
                        <a14:foregroundMark x1="68600" y1="86395" x2="65000" y2="87366"/>
                        <a14:foregroundMark x1="68400" y1="85811" x2="68400" y2="85811"/>
                        <a14:foregroundMark x1="45400" y1="89116" x2="70000" y2="89796"/>
                        <a14:foregroundMark x1="69300" y1="85714" x2="69300" y2="85714"/>
                        <a14:foregroundMark x1="13600" y1="84451" x2="24300" y2="84645"/>
                        <a14:foregroundMark x1="13700" y1="88727" x2="45900" y2="89504"/>
                        <a14:foregroundMark x1="27600" y1="12731" x2="31300" y2="15743"/>
                        <a14:foregroundMark x1="25000" y1="15743" x2="25000" y2="15743"/>
                        <a14:foregroundMark x1="80700" y1="26142" x2="76400" y2="26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61"/>
          <a:stretch/>
        </p:blipFill>
        <p:spPr bwMode="auto">
          <a:xfrm>
            <a:off x="5073813" y="4732756"/>
            <a:ext cx="2393787" cy="238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7678510" y="4667908"/>
            <a:ext cx="3722248" cy="1514505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3200" kern="0" dirty="0" err="1">
                <a:solidFill>
                  <a:srgbClr val="000000"/>
                </a:solidFill>
                <a:latin typeface="Calibri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</a:rPr>
              <a:t>viết</a:t>
            </a:r>
            <a:r>
              <a:rPr lang="en-US" sz="3200" kern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</a:rPr>
              <a:t>vào</a:t>
            </a:r>
            <a:r>
              <a:rPr lang="en-US" sz="3200" kern="0" dirty="0">
                <a:solidFill>
                  <a:srgbClr val="000000"/>
                </a:solidFill>
                <a:latin typeface="Calibri"/>
              </a:rPr>
              <a:t> </a:t>
            </a:r>
          </a:p>
          <a:p>
            <a:pPr algn="ctr">
              <a:defRPr/>
            </a:pPr>
            <a:r>
              <a:rPr lang="en-US" sz="3200" kern="0" dirty="0" err="1">
                <a:solidFill>
                  <a:srgbClr val="000000"/>
                </a:solidFill>
                <a:latin typeface="Calibri"/>
              </a:rPr>
              <a:t>vở</a:t>
            </a:r>
            <a:r>
              <a:rPr lang="en-US" sz="3200" kern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</a:rPr>
              <a:t>bài</a:t>
            </a:r>
            <a:r>
              <a:rPr lang="en-US" sz="3200" kern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</a:rPr>
              <a:t>tập</a:t>
            </a:r>
            <a:r>
              <a:rPr lang="en-US" sz="3200" kern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</a:rPr>
              <a:t>nhé</a:t>
            </a:r>
            <a:r>
              <a:rPr lang="en-US" sz="3200" kern="0" dirty="0">
                <a:solidFill>
                  <a:srgbClr val="000000"/>
                </a:solidFill>
                <a:latin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740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51543" y="217714"/>
            <a:ext cx="10885714" cy="1306286"/>
            <a:chOff x="2191657" y="410584"/>
            <a:chExt cx="10885714" cy="1306286"/>
          </a:xfrm>
        </p:grpSpPr>
        <p:sp>
          <p:nvSpPr>
            <p:cNvPr id="15" name="Google Shape;1352;p29"/>
            <p:cNvSpPr/>
            <p:nvPr/>
          </p:nvSpPr>
          <p:spPr>
            <a:xfrm>
              <a:off x="2191657" y="410584"/>
              <a:ext cx="10885714" cy="1306286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6" name="Google Shape;697;p24"/>
            <p:cNvSpPr txBox="1">
              <a:spLocks/>
            </p:cNvSpPr>
            <p:nvPr/>
          </p:nvSpPr>
          <p:spPr>
            <a:xfrm>
              <a:off x="3024114" y="410584"/>
              <a:ext cx="9298514" cy="1153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algn="just"/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Tưởng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tượng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nhỏ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Cô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chủ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nhà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hon,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3600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91" b="100000" l="6000" r="100000">
                        <a14:foregroundMark x1="66000" y1="74545" x2="54000" y2="8727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276" y="386709"/>
            <a:ext cx="741724" cy="81589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556" y1="15475" x2="89259" y2="16255"/>
                        <a14:foregroundMark x1="94074" y1="20416" x2="86296" y2="57867"/>
                        <a14:foregroundMark x1="93333" y1="12354" x2="88333" y2="24317"/>
                        <a14:foregroundMark x1="89815" y1="21977" x2="79259" y2="54226"/>
                        <a14:foregroundMark x1="93704" y1="55527" x2="77963" y2="83355"/>
                        <a14:foregroundMark x1="92963" y1="71131" x2="83889" y2="86996"/>
                        <a14:foregroundMark x1="3333" y1="15475" x2="4259" y2="75033"/>
                        <a14:foregroundMark x1="5926" y1="78934" x2="17222" y2="83355"/>
                        <a14:foregroundMark x1="4074" y1="78934" x2="3889" y2="84655"/>
                        <a14:foregroundMark x1="5185" y1="86996" x2="5185" y2="86996"/>
                        <a14:foregroundMark x1="4815" y1="88296" x2="8519" y2="89337"/>
                        <a14:foregroundMark x1="7778" y1="70091" x2="28333" y2="79454"/>
                        <a14:foregroundMark x1="13704" y1="25098" x2="15741" y2="656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5506" y="1649184"/>
            <a:ext cx="5264213" cy="3748315"/>
          </a:xfrm>
          <a:prstGeom prst="rect">
            <a:avLst/>
          </a:prstGeom>
        </p:spPr>
      </p:pic>
      <p:pic>
        <p:nvPicPr>
          <p:cNvPr id="7" name="尤克里里">
            <a:hlinkClick r:id="" action="ppaction://media"/>
            <a:extLst>
              <a:ext uri="{FF2B5EF4-FFF2-40B4-BE49-F238E27FC236}">
                <a16:creationId xmlns:a16="http://schemas.microsoft.com/office/drawing/2014/main" id="{986F7E62-7D64-4F0D-8814-D3FEB6C952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82514" y="5640614"/>
            <a:ext cx="868135" cy="86813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0415358" y="4601701"/>
            <a:ext cx="1287690" cy="911913"/>
          </a:xfrm>
          <a:prstGeom prst="roundRect">
            <a:avLst/>
          </a:prstGeom>
          <a:gradFill flip="none" rotWithShape="1">
            <a:gsLst>
              <a:gs pos="0">
                <a:srgbClr val="DDF86B">
                  <a:tint val="66000"/>
                  <a:satMod val="160000"/>
                </a:srgbClr>
              </a:gs>
              <a:gs pos="50000">
                <a:srgbClr val="DDF86B">
                  <a:tint val="44500"/>
                  <a:satMod val="160000"/>
                </a:srgbClr>
              </a:gs>
              <a:gs pos="100000">
                <a:srgbClr val="DDF86B">
                  <a:tint val="23500"/>
                  <a:satMod val="160000"/>
                </a:srgbClr>
              </a:gs>
            </a:gsLst>
            <a:lin ang="8100000" scaled="1"/>
            <a:tileRect/>
          </a:gradFill>
          <a:ln w="25400" cap="flat" cmpd="sng" algn="ctr">
            <a:noFill/>
            <a:prstDash val="solid"/>
          </a:ln>
          <a:effectLst>
            <a:glow rad="228600">
              <a:srgbClr val="77448C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3200" kern="0" dirty="0" err="1">
                <a:solidFill>
                  <a:srgbClr val="000000"/>
                </a:solidFill>
                <a:latin typeface="Calibri"/>
              </a:rPr>
              <a:t>Âm</a:t>
            </a:r>
            <a:r>
              <a:rPr lang="en-US" sz="3200" kern="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libri"/>
              </a:rPr>
              <a:t>nhạc</a:t>
            </a:r>
            <a:endParaRPr lang="en-US" sz="3200" kern="0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530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91" b="100000" l="6000" r="100000">
                        <a14:foregroundMark x1="66000" y1="74545" x2="54000" y2="8727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276" y="386709"/>
            <a:ext cx="741724" cy="8158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556" y1="15475" x2="89259" y2="16255"/>
                        <a14:foregroundMark x1="94074" y1="20416" x2="86296" y2="57867"/>
                        <a14:foregroundMark x1="93333" y1="12354" x2="88333" y2="24317"/>
                        <a14:foregroundMark x1="89815" y1="21977" x2="79259" y2="54226"/>
                        <a14:foregroundMark x1="93704" y1="55527" x2="77963" y2="83355"/>
                        <a14:foregroundMark x1="92963" y1="71131" x2="83889" y2="86996"/>
                        <a14:foregroundMark x1="3333" y1="15475" x2="4259" y2="75033"/>
                        <a14:foregroundMark x1="5926" y1="78934" x2="17222" y2="83355"/>
                        <a14:foregroundMark x1="4074" y1="78934" x2="3889" y2="84655"/>
                        <a14:foregroundMark x1="5185" y1="86996" x2="5185" y2="86996"/>
                        <a14:foregroundMark x1="4815" y1="88296" x2="8519" y2="89337"/>
                        <a14:foregroundMark x1="7778" y1="70091" x2="28333" y2="79454"/>
                        <a14:foregroundMark x1="13704" y1="25098" x2="15741" y2="656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24899" y="4319851"/>
            <a:ext cx="3143251" cy="223811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650" y="386709"/>
            <a:ext cx="8549452" cy="351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16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95450" y="1104900"/>
            <a:ext cx="8534400" cy="4533900"/>
          </a:xfrm>
          <a:prstGeom prst="roundRect">
            <a:avLst/>
          </a:prstGeom>
          <a:solidFill>
            <a:schemeClr val="lt1">
              <a:alpha val="8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73A09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629" y="1648612"/>
            <a:ext cx="9602041" cy="344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075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83514481"/>
</p:tagLst>
</file>

<file path=ppt/theme/theme1.xml><?xml version="1.0" encoding="utf-8"?>
<a:theme xmlns:a="http://schemas.openxmlformats.org/drawingml/2006/main" name="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213">
      <a:dk1>
        <a:srgbClr val="757070"/>
      </a:dk1>
      <a:lt1>
        <a:sysClr val="window" lastClr="FFFFFF"/>
      </a:lt1>
      <a:dk2>
        <a:srgbClr val="44546A"/>
      </a:dk2>
      <a:lt2>
        <a:srgbClr val="E7E6E6"/>
      </a:lt2>
      <a:accent1>
        <a:srgbClr val="9EDAC6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1">
      <a:majorFont>
        <a:latin typeface="思源黑体 Medium"/>
        <a:ea typeface="字魂27号-布丁体"/>
        <a:cs typeface=""/>
      </a:majorFont>
      <a:minorFont>
        <a:latin typeface="思源黑体 Medium"/>
        <a:ea typeface="字魂27号-布丁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alpha val="27000"/>
          </a:schemeClr>
        </a:solidFill>
      </a:spPr>
      <a:bodyPr rtlCol="0" anchor="ctr"/>
      <a:lstStyle>
        <a:defPPr algn="ctr">
          <a:defRPr sz="2800" dirty="0">
            <a:solidFill>
              <a:srgbClr val="73A09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259</Words>
  <Application>Microsoft Macintosh PowerPoint</Application>
  <PresentationFormat>Widescreen</PresentationFormat>
  <Paragraphs>46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Calibri</vt:lpstr>
      <vt:lpstr>等线</vt:lpstr>
      <vt:lpstr>Patrick Hand</vt:lpstr>
      <vt:lpstr>Arial</vt:lpstr>
      <vt:lpstr>Odibee Sans</vt:lpstr>
      <vt:lpstr>思源黑体 Medium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Office User</cp:lastModifiedBy>
  <cp:revision>26</cp:revision>
  <dcterms:created xsi:type="dcterms:W3CDTF">2021-08-13T09:02:41Z</dcterms:created>
  <dcterms:modified xsi:type="dcterms:W3CDTF">2021-11-09T01:14:21Z</dcterms:modified>
</cp:coreProperties>
</file>